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8" r:id="rId3"/>
    <p:sldId id="257" r:id="rId4"/>
    <p:sldId id="281" r:id="rId5"/>
    <p:sldId id="258" r:id="rId6"/>
    <p:sldId id="299" r:id="rId7"/>
    <p:sldId id="300" r:id="rId8"/>
    <p:sldId id="260" r:id="rId9"/>
    <p:sldId id="283" r:id="rId10"/>
    <p:sldId id="291" r:id="rId11"/>
    <p:sldId id="26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CFD5EA"/>
    <a:srgbClr val="A3E7FF"/>
    <a:srgbClr val="75DBFF"/>
    <a:srgbClr val="57B7FF"/>
    <a:srgbClr val="005AAB"/>
    <a:srgbClr val="F16649"/>
    <a:srgbClr val="0FB7BD"/>
    <a:srgbClr val="008000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7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18776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2856609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I think the best programme for Phong is the game show  </a:t>
            </a:r>
          </a:p>
          <a:p>
            <a:r>
              <a:rPr lang="en-US" sz="2400" i="1"/>
              <a:t>     Children are Always Right</a:t>
            </a:r>
            <a:r>
              <a:rPr lang="en-US" sz="240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/>
              <a:t>B: </a:t>
            </a:r>
            <a:r>
              <a:rPr lang="en-US" sz="240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2" name="Rounded Rectangle 1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the name of the programme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13" name="Rounded Rectangle 12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4" name="Rounded Rectangle 13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reason you like it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34" y="4409363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You can use these suggestions.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349" y="4908775"/>
            <a:ext cx="42164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My favourite programme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274455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367" y="5262720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5083" y="3968747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08" y="532134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5083" y="5262720"/>
            <a:ext cx="418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41" y="4032645"/>
            <a:ext cx="382842" cy="405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18660"/>
              </p:ext>
            </p:extLst>
          </p:nvPr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colourful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785243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What’s in the </a:t>
              </a:r>
              <a:r>
                <a:rPr lang="en-US" sz="2400" i="1"/>
                <a:t>Wildlife</a:t>
              </a:r>
              <a:r>
                <a:rPr lang="en-US" sz="2400"/>
                <a:t> programme?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1958909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</a:t>
              </a:r>
              <a:r>
                <a:rPr lang="en-US" sz="2400" i="1"/>
                <a:t>The Fox Teacher </a:t>
              </a:r>
              <a:r>
                <a:rPr lang="en-US" sz="2400"/>
                <a:t>a comedy?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207050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time is the </a:t>
              </a:r>
              <a:r>
                <a:rPr lang="en-US" sz="2400" i="1"/>
                <a:t>Sports</a:t>
              </a:r>
              <a:r>
                <a:rPr lang="en-US" sz="2400"/>
                <a:t> programme?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4655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162344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28668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134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30499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48885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27665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3975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609749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is the topic of the </a:t>
              </a:r>
              <a:r>
                <a:rPr lang="en-US" sz="2400" i="1"/>
                <a:t>Science</a:t>
              </a:r>
              <a:r>
                <a:rPr lang="en-US" sz="2400"/>
                <a:t> programme?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4491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3242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344974" y="1264214"/>
            <a:ext cx="300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</a:t>
            </a:r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280811" y="2520830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341944" y="3776597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292267" y="4920764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341750" y="6067901"/>
            <a:ext cx="257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2597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colourful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1191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People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/>
                        <a:t>Phong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595</Words>
  <Application>Microsoft Office PowerPoint</Application>
  <PresentationFormat>On-screen Show (4:3)</PresentationFormat>
  <Paragraphs>88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110</cp:revision>
  <dcterms:created xsi:type="dcterms:W3CDTF">2020-12-09T02:04:09Z</dcterms:created>
  <dcterms:modified xsi:type="dcterms:W3CDTF">2021-08-01T18:39:19Z</dcterms:modified>
</cp:coreProperties>
</file>